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58" r:id="rId5"/>
    <p:sldId id="260" r:id="rId6"/>
    <p:sldId id="263" r:id="rId7"/>
    <p:sldId id="264" r:id="rId8"/>
    <p:sldId id="265" r:id="rId9"/>
    <p:sldId id="26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2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4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6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2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3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4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6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0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6/10/2021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9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preposterousuniverse.com/blog/?s=what+is+science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k12.org/book/ck-12-physical-science-for-middle-schoo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Scientific-Method-Science-Childrens-Books/dp/154191221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posterousuniverse.com/blog/2011/08/11/what-can-we-know-about-the-world-without-looking-at-i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D20674-CF0C-4687-81B6-A613F871A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3A02F07-5D4B-4641-9D68-8E5BC86ECB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819BFF-25C5-425C-8CD1-789F7A30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562E4-81A4-443E-A350-F1F9CABC7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3688205"/>
            <a:ext cx="8731683" cy="1236943"/>
          </a:xfrm>
        </p:spPr>
        <p:txBody>
          <a:bodyPr anchor="b">
            <a:normAutofit/>
          </a:bodyPr>
          <a:lstStyle/>
          <a:p>
            <a:pPr algn="l"/>
            <a:r>
              <a:rPr lang="en-US" sz="6000">
                <a:solidFill>
                  <a:srgbClr val="FFFFFF"/>
                </a:solidFill>
              </a:rPr>
              <a:t>What is science?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FD588-AB85-4B87-988F-9F8543F83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5121835"/>
            <a:ext cx="9369937" cy="1128045"/>
          </a:xfrm>
        </p:spPr>
        <p:txBody>
          <a:bodyPr anchor="t">
            <a:norm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</a:rPr>
              <a:t>Max Brown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</a:rPr>
              <a:t>Material taken from </a:t>
            </a:r>
            <a:r>
              <a:rPr lang="en-US" sz="1800" dirty="0">
                <a:solidFill>
                  <a:srgbClr val="FFFFFF"/>
                </a:solidFill>
                <a:hlinkClick r:id="rId5"/>
              </a:rPr>
              <a:t>Sean Carroll 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0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17B7-5185-4884-8603-D3FC5E36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65" y="116134"/>
            <a:ext cx="10637518" cy="1325563"/>
          </a:xfrm>
        </p:spPr>
        <p:txBody>
          <a:bodyPr/>
          <a:lstStyle/>
          <a:p>
            <a:r>
              <a:rPr lang="en-US" dirty="0"/>
              <a:t>G-2 data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539D392-044F-476C-9BE2-4F76B9213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0" y="1317410"/>
            <a:ext cx="7113418" cy="53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3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270D-26C5-47CA-ADBB-445AD9287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86" y="267471"/>
            <a:ext cx="10637518" cy="1037547"/>
          </a:xfrm>
        </p:spPr>
        <p:txBody>
          <a:bodyPr>
            <a:noAutofit/>
          </a:bodyPr>
          <a:lstStyle/>
          <a:p>
            <a:r>
              <a:rPr lang="en-US" sz="4000" dirty="0"/>
              <a:t>The Scientific method from Wikipedia.</a:t>
            </a:r>
            <a:br>
              <a:rPr lang="en-US" sz="4000" dirty="0"/>
            </a:br>
            <a:r>
              <a:rPr lang="en-US" sz="4000" dirty="0"/>
              <a:t>Equivalent to a middle school textbook.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B18B5C6-E321-45DC-8815-99F4D12E6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6" y="1812674"/>
            <a:ext cx="4745503" cy="45082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57B734-F1A1-432E-AC3F-535E7FB20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278" y="1812674"/>
            <a:ext cx="5919482" cy="4680201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Science</a:t>
            </a:r>
            <a:r>
              <a:rPr lang="en-US" sz="2800" dirty="0"/>
              <a:t> can be defined as a way of learning about the natural world that is based on evidence and logic.</a:t>
            </a:r>
          </a:p>
          <a:p>
            <a:pPr lvl="1"/>
            <a:r>
              <a:rPr lang="en-US" sz="2400" dirty="0"/>
              <a:t>Middle school </a:t>
            </a:r>
            <a:r>
              <a:rPr lang="en-US" sz="2400" dirty="0">
                <a:hlinkClick r:id="rId3"/>
              </a:rPr>
              <a:t>textbook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Science is long process that includes systematic observation, measurement and experiment. It is then followed by formulation, testing and modification of hypotheses.</a:t>
            </a:r>
          </a:p>
          <a:p>
            <a:pPr lvl="1"/>
            <a:r>
              <a:rPr lang="en-US" sz="2400" dirty="0">
                <a:hlinkClick r:id="rId4"/>
              </a:rPr>
              <a:t>Science book </a:t>
            </a:r>
            <a:r>
              <a:rPr lang="en-US" sz="2400" dirty="0"/>
              <a:t>for kids</a:t>
            </a:r>
          </a:p>
          <a:p>
            <a:pPr lvl="1"/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773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1514-CE03-4167-BD07-B0B370D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0" y="365125"/>
            <a:ext cx="10637518" cy="1325563"/>
          </a:xfrm>
        </p:spPr>
        <p:txBody>
          <a:bodyPr/>
          <a:lstStyle/>
          <a:p>
            <a:pPr algn="ctr"/>
            <a:r>
              <a:rPr lang="en-US" dirty="0"/>
              <a:t>Why are there seasons?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2CA7C7-6F7C-4C04-AFC9-928405C8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2" y="1773916"/>
            <a:ext cx="3143250" cy="4162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1F442-770B-49C4-A091-F1EFC0D542E5}"/>
              </a:ext>
            </a:extLst>
          </p:cNvPr>
          <p:cNvSpPr txBox="1"/>
          <p:nvPr/>
        </p:nvSpPr>
        <p:spPr>
          <a:xfrm>
            <a:off x="852256" y="6143348"/>
            <a:ext cx="328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Return of Persephone by Frederic Leighton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9005075-89B7-4D8D-A431-F75EA802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38" y="1972458"/>
            <a:ext cx="5413893" cy="4063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B624CA-61CF-4611-84CE-7E9CDF437E99}"/>
              </a:ext>
            </a:extLst>
          </p:cNvPr>
          <p:cNvSpPr txBox="1"/>
          <p:nvPr/>
        </p:nvSpPr>
        <p:spPr>
          <a:xfrm>
            <a:off x="6483661" y="6143348"/>
            <a:ext cx="32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Geographic</a:t>
            </a:r>
          </a:p>
        </p:txBody>
      </p:sp>
    </p:spTree>
    <p:extLst>
      <p:ext uri="{BB962C8B-B14F-4D97-AF65-F5344CB8AC3E}">
        <p14:creationId xmlns:p14="http://schemas.microsoft.com/office/powerpoint/2010/main" val="1155943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C9F7-3161-4878-93E9-9B7F8047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Sean Carroll’s Definition of Science.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40C5D-B8C5-44A5-B90C-80C952CB8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825625"/>
            <a:ext cx="11363417" cy="435133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3200" dirty="0"/>
              <a:t>Think of every possible way the world could be. Label each way an “hypothesis.”</a:t>
            </a:r>
          </a:p>
          <a:p>
            <a:pPr>
              <a:buFont typeface="+mj-lt"/>
              <a:buAutoNum type="arabicPeriod"/>
            </a:pPr>
            <a:r>
              <a:rPr lang="en-US" sz="3200" dirty="0"/>
              <a:t>Look at how the world actually is. Call what you see “data” (or “evidence”).</a:t>
            </a:r>
          </a:p>
          <a:p>
            <a:pPr>
              <a:buFont typeface="+mj-lt"/>
              <a:buAutoNum type="arabicPeriod"/>
            </a:pPr>
            <a:r>
              <a:rPr lang="en-US" sz="3200" dirty="0"/>
              <a:t>Where possible, choose the hypothesis that provides the </a:t>
            </a:r>
            <a:r>
              <a:rPr lang="en-US" sz="3200" dirty="0">
                <a:solidFill>
                  <a:srgbClr val="FFFF00"/>
                </a:solidFill>
              </a:rPr>
              <a:t>best fit </a:t>
            </a:r>
            <a:r>
              <a:rPr lang="en-US" sz="3200" dirty="0"/>
              <a:t>to the data.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>
                <a:solidFill>
                  <a:srgbClr val="FFFF00"/>
                </a:solidFill>
              </a:rPr>
              <a:t>{</a:t>
            </a:r>
            <a:r>
              <a:rPr lang="en-US" sz="3200" dirty="0"/>
              <a:t>accuracy, simplicity, consistency, scope, and fruitfulness,…</a:t>
            </a:r>
            <a:r>
              <a:rPr lang="en-US" sz="3200" dirty="0">
                <a:solidFill>
                  <a:srgbClr val="FFFF00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1309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82F8-B966-4F8F-BCBD-F9FD2D6B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F76CB-01C6-489E-A726-9C0AE13C9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key feature of science is that it is </a:t>
            </a:r>
            <a:r>
              <a:rPr lang="en-US" sz="3200" dirty="0">
                <a:hlinkClick r:id="rId2"/>
              </a:rPr>
              <a:t>empirical</a:t>
            </a:r>
            <a:r>
              <a:rPr lang="en-US" sz="3200" dirty="0"/>
              <a:t> — progress is made by comparing multiple plausible theories to actual data — rather than rationalist/logical — deriving truths from reason alone.</a:t>
            </a:r>
          </a:p>
        </p:txBody>
      </p:sp>
    </p:spTree>
    <p:extLst>
      <p:ext uri="{BB962C8B-B14F-4D97-AF65-F5344CB8AC3E}">
        <p14:creationId xmlns:p14="http://schemas.microsoft.com/office/powerpoint/2010/main" val="1446921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FAAB-5899-4904-B049-7663C1E9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Natural vs Supernatural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BB11F-F1BB-4730-98B1-80727B24DF6D}"/>
              </a:ext>
            </a:extLst>
          </p:cNvPr>
          <p:cNvSpPr txBox="1"/>
          <p:nvPr/>
        </p:nvSpPr>
        <p:spPr>
          <a:xfrm>
            <a:off x="777242" y="2536508"/>
            <a:ext cx="10637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True or False?</a:t>
            </a:r>
          </a:p>
          <a:p>
            <a:r>
              <a:rPr lang="en-US" sz="4000" dirty="0"/>
              <a:t>“Science assumes naturalism, and therefore cannot speak about the supernatural.”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51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02AD-D485-407F-BFD1-9DC01910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Falsifiability?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D1AED-992D-4110-8FC4-07317244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825625"/>
            <a:ext cx="10637518" cy="199177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True or False?</a:t>
            </a:r>
          </a:p>
          <a:p>
            <a:pPr marL="0" indent="0" algn="ctr">
              <a:buNone/>
            </a:pPr>
            <a:r>
              <a:rPr lang="en-US" sz="3600" dirty="0"/>
              <a:t>“Scientific theories must make realistically falsifiable predictions.”</a:t>
            </a:r>
          </a:p>
          <a:p>
            <a:pPr algn="ctr"/>
            <a:endParaRPr lang="en-US" sz="36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56D1-0359-473A-AFD4-F6329EBCF9B6}"/>
              </a:ext>
            </a:extLst>
          </p:cNvPr>
          <p:cNvSpPr txBox="1"/>
          <p:nvPr/>
        </p:nvSpPr>
        <p:spPr>
          <a:xfrm>
            <a:off x="777242" y="4385569"/>
            <a:ext cx="82205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String Theory?</a:t>
            </a:r>
          </a:p>
          <a:p>
            <a:r>
              <a:rPr lang="en-US" sz="3600" dirty="0"/>
              <a:t>Multiverse theory of Quantum Mechanics?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81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1B6-16E8-4475-A95D-9B127178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8CAA-AAEB-4C60-AF98-4A5FB0299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False?</a:t>
            </a:r>
          </a:p>
          <a:p>
            <a:pPr marL="0" indent="0">
              <a:buNone/>
            </a:pPr>
            <a:r>
              <a:rPr lang="en-US" sz="3200" dirty="0"/>
              <a:t>“Science must be based on experiments that are reproducible.”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BCEC6-9AA1-4B5F-8FA0-1591A4F863A2}"/>
              </a:ext>
            </a:extLst>
          </p:cNvPr>
          <p:cNvSpPr txBox="1"/>
          <p:nvPr/>
        </p:nvSpPr>
        <p:spPr>
          <a:xfrm>
            <a:off x="777240" y="3747246"/>
            <a:ext cx="7863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600" dirty="0"/>
          </a:p>
          <a:p>
            <a:r>
              <a:rPr lang="en-US" sz="3600" dirty="0"/>
              <a:t>Cosmology- the history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7533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4FA1D-6311-4020-B4E0-F7EDBD47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78" y="2424743"/>
            <a:ext cx="1063751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True or False?</a:t>
            </a:r>
            <a:br>
              <a:rPr lang="en-US" dirty="0"/>
            </a:br>
            <a:r>
              <a:rPr lang="en-US" dirty="0"/>
              <a:t>Science is “what scientists do.”   </a:t>
            </a:r>
          </a:p>
        </p:txBody>
      </p:sp>
    </p:spTree>
    <p:extLst>
      <p:ext uri="{BB962C8B-B14F-4D97-AF65-F5344CB8AC3E}">
        <p14:creationId xmlns:p14="http://schemas.microsoft.com/office/powerpoint/2010/main" val="4007067826"/>
      </p:ext>
    </p:extLst>
  </p:cSld>
  <p:clrMapOvr>
    <a:masterClrMapping/>
  </p:clrMapOvr>
</p:sld>
</file>

<file path=ppt/theme/theme1.xml><?xml version="1.0" encoding="utf-8"?>
<a:theme xmlns:a="http://schemas.openxmlformats.org/drawingml/2006/main" name="Celebration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281</Words>
  <Application>Microsoft Office PowerPoint</Application>
  <PresentationFormat>Widescreen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AvenirNext LT Pro Medium</vt:lpstr>
      <vt:lpstr>Calibri</vt:lpstr>
      <vt:lpstr>Gill Sans Nova</vt:lpstr>
      <vt:lpstr>CelebrationVTI</vt:lpstr>
      <vt:lpstr>What is science?</vt:lpstr>
      <vt:lpstr>The Scientific method from Wikipedia. Equivalent to a middle school textbook.</vt:lpstr>
      <vt:lpstr>Why are there seasons?</vt:lpstr>
      <vt:lpstr>Sean Carroll’s Definition of Science.</vt:lpstr>
      <vt:lpstr>Empiricism</vt:lpstr>
      <vt:lpstr>Natural vs Supernatural</vt:lpstr>
      <vt:lpstr>Falsifiability?</vt:lpstr>
      <vt:lpstr>Reproducibility?</vt:lpstr>
      <vt:lpstr>True or False? Science is “what scientists do.”   </vt:lpstr>
      <vt:lpstr>G-2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science?</dc:title>
  <dc:creator>Max Brown</dc:creator>
  <cp:lastModifiedBy>Max Brown</cp:lastModifiedBy>
  <cp:revision>10</cp:revision>
  <dcterms:created xsi:type="dcterms:W3CDTF">2021-06-08T20:53:30Z</dcterms:created>
  <dcterms:modified xsi:type="dcterms:W3CDTF">2021-06-10T17:48:07Z</dcterms:modified>
</cp:coreProperties>
</file>